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c1d7482d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1c1d7482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8e4b9ed16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8e4b9ed16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c1d7482d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c1d7482d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28e4b9ed1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28e4b9ed1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8e4b9ed1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8e4b9ed1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28e4b9ed16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28e4b9ed16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c1d7482d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c1d7482d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81bc5fe5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81bc5fe5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8e4b9ed16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8e4b9ed16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8e4b9ed16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8e4b9ed1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c1d7482d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c1d7482d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8e4b9ed16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8e4b9ed16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8e4b9ed1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8e4b9ed1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8e4b9ed16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28e4b9ed16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125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Overcoming NAT And Firewall Connectivity Restrictions In Overlay Multicast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Presenter: Chofinn</a:t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Basic Contributor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既然 restricted hosts 可作為 parents 也可作為 children，那我們就不能像在 strawman 時一樣都由 children 發起 TCP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如果是 public : NAT/Firewall 那就只有一邊會成功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public : public 兩邊都會成功</a:t>
            </a:r>
            <a:endParaRPr/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Enhanced Contributor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能</a:t>
            </a:r>
            <a:r>
              <a:rPr lang="zh-TW"/>
              <a:t>增加 restricted host 的 contributor 數量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達成方式為所有的溝通使用 UDP 而非 TCP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允許 full cone NAT 互連或是 full cone NAT 連 Symmetric NAT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實作這個方法需要讓所有連線都使用 UDP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用每個 host 上的一個 port 來接收所有流量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Implementation</a:t>
            </a:r>
            <a:endParaRPr/>
          </a:p>
        </p:txBody>
      </p:sp>
      <p:sp>
        <p:nvSpPr>
          <p:cNvPr id="132" name="Google Shape;13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Connectivity-Aware Structuring</a:t>
            </a:r>
            <a:endParaRPr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/>
              <a:t>藉由優化樹的結構來增加可用的 contributors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/>
              <a:t>同樣的 Host 結構，c 比 b 能接收的 children 還要多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/>
              <a:t>策略</a:t>
            </a:r>
            <a:endParaRPr/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/>
              <a:t>public hosts 會偏向選擇 restricted hosts 作為 parents</a:t>
            </a:r>
            <a:endParaRPr/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/>
              <a:t>public hosts 會切換 parents from public to restricted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7900" y="1444025"/>
            <a:ext cx="4267199" cy="2255446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NAT/Firewall Detection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當一個 host 加入一個 multicast 群組，他會傳送 join message 給 source，裡面包含該 host 自認的 IP : port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source 比較 header 裡的 IP 跟 join </a:t>
            </a:r>
            <a:r>
              <a:rPr lang="zh-TW"/>
              <a:t>message </a:t>
            </a:r>
            <a:r>
              <a:rPr lang="zh-TW"/>
              <a:t>裡的 IP，不一樣代表該 Host 在 NAT 後面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source 對 joining host 開始 TCP 連線，如果 timeout 代表他在防火牆後面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Translating OID to IP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4204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當 overlay protocol 收到一個 group membership mesg 時，他會把 OID 跟 IP:port 對應的資訊送給 connectivity service，所有對應都儲存在 </a:t>
            </a:r>
            <a:r>
              <a:rPr lang="zh-TW"/>
              <a:t>connectivity service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當收到封包時也會更新 Mapping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8600" y="1398738"/>
            <a:ext cx="4322999" cy="2346018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Background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 &amp; Firewall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4035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在 NAT </a:t>
            </a:r>
            <a:r>
              <a:rPr lang="zh-TW">
                <a:solidFill>
                  <a:schemeClr val="dk1"/>
                </a:solidFill>
              </a:rPr>
              <a:t>或防火牆後面的 hosts 可能會無法與其他 hosts 聯繫或受到限制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防火牆通常只會允許 TCP 由內部發起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7600" y="1641625"/>
            <a:ext cx="4484599" cy="18602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已有解決方式 - UPnP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Universal Plug and Play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允許外部裝置對內部裝置進行溝通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即使有這種技術，但還是有 NAT 或防火牆後的 hosts 無法直接被連線，因為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zh-TW">
                <a:solidFill>
                  <a:schemeClr val="dk1"/>
                </a:solidFill>
              </a:rPr>
              <a:t>部屬 UPnP 需要時間成本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zh-TW">
                <a:solidFill>
                  <a:schemeClr val="dk1"/>
                </a:solidFill>
              </a:rPr>
              <a:t>安全性考量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Hosts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4022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作者將 host 分類成兩種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Restricted Hosts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zh-TW">
                <a:solidFill>
                  <a:schemeClr val="dk1"/>
                </a:solidFill>
              </a:rPr>
              <a:t>只能對 Public Hosts 發起連線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 sz="1800"/>
              <a:t>Public Hosts</a:t>
            </a:r>
            <a:endParaRPr sz="1800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zh-TW">
                <a:solidFill>
                  <a:schemeClr val="dk1"/>
                </a:solidFill>
              </a:rPr>
              <a:t>可以對兩者發起連線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4925" y="1579722"/>
            <a:ext cx="4196449" cy="19840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Solutions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Strawman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restricted hosts 只能作為 leaf node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每個節點都要有獨一且不變的 id，讓成員可以辨別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id 會對上一個 IP:port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id 跟 public hosts 的對應必須分發給群組內成員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群組成員不會需要知道或開始任何與 restricted hosts 的通信，因為 restricted hosts 只能作為 leaf node 而不能是 contributors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Strawman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IP : port 並非 unique，加上考慮到在 Symmetric NAT 後的情況，IP : port 也不會是不變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overlay identifier(OID)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一台 host 加入群組時，source 會給他一個 OID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source 會將 OID 對應到 A 的 public/private address 跟 port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Basic Contributor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允許 restricted host 作為發送者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但只能作為 public host 的發送者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問題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host A 無法與 Symmetric NAT host S 溝通，直到 S 開始與 A 溝通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TCP 不能由 public 對 restricted 發起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第一個問題的解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 可以一段時間送一次訊息給其他群組成員，讓其他成員可以與之溝通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 可以連上一個 rendezvous host，用以維持溝通</a:t>
            </a:r>
            <a:endParaRPr/>
          </a:p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